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1727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71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90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75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43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88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55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96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278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44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969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91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3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27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425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10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35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04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7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36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5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0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 文本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845820" y="529589"/>
            <a:ext cx="6899909" cy="1106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如果有一天我老了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39" y="2034540"/>
            <a:ext cx="4411979" cy="43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730875" y="5756910"/>
            <a:ext cx="5262879" cy="5835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毛 </a:t>
            </a:r>
            <a:r>
              <a:rPr lang="zh-C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翰</a:t>
            </a:r>
            <a:r>
              <a:rPr lang="zh-CN" altLang="en-US" sz="3200" dirty="0">
                <a:solidFill>
                  <a:schemeClr val="lt1"/>
                </a:solidFill>
              </a:rPr>
              <a:t>詞</a:t>
            </a:r>
            <a:r>
              <a:rPr lang="zh-C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altLang="en-US" sz="3200" dirty="0">
                <a:solidFill>
                  <a:schemeClr val="lt1"/>
                </a:solidFill>
              </a:rPr>
              <a:t>張</a:t>
            </a:r>
            <a:r>
              <a:rPr lang="zh-C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烈曲、李 敏唱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4" y="-10159"/>
            <a:ext cx="12196444" cy="68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4299293" y="613847"/>
            <a:ext cx="63296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讓長亭撑起那把黃昏的傘，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17780"/>
            <a:ext cx="12141835" cy="682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46112" y="374333"/>
            <a:ext cx="9958553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rgbClr val="FF0000"/>
                </a:solidFill>
              </a:rPr>
              <a:t>我們去聽黃昏的雨滴，和那雨滴的童話。</a:t>
            </a:r>
            <a:endParaRPr lang="zh-CN" sz="4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65" y="0"/>
            <a:ext cx="122154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802639" y="598804"/>
            <a:ext cx="6454140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rgbClr val="C00000"/>
                </a:solidFill>
              </a:rPr>
              <a:t>太陽不會老，玫瑰不會老</a:t>
            </a:r>
            <a:endParaRPr lang="zh-CN" sz="4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15" y="18414"/>
            <a:ext cx="12187554" cy="6821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2919413" y="5744844"/>
            <a:ext cx="85648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rgbClr val="C00000"/>
                </a:solidFill>
              </a:rPr>
              <a:t>陽光下的美麗永遠永遠瀟洒，瀟洒</a:t>
            </a:r>
            <a:endParaRPr lang="zh-CN" sz="4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" y="12065"/>
            <a:ext cx="12129135" cy="683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230494" y="5728335"/>
            <a:ext cx="63296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月亮</a:t>
            </a:r>
            <a:r>
              <a:rPr lang="zh-CN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4400" dirty="0">
                <a:solidFill>
                  <a:schemeClr val="lt1"/>
                </a:solidFill>
              </a:rPr>
              <a:t>會</a:t>
            </a:r>
            <a:r>
              <a:rPr lang="zh-CN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r>
              <a:rPr lang="zh-CN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，玫瑰</a:t>
            </a:r>
            <a:r>
              <a:rPr lang="zh-CN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4400" dirty="0">
                <a:solidFill>
                  <a:schemeClr val="lt1"/>
                </a:solidFill>
              </a:rPr>
              <a:t>會</a:t>
            </a:r>
            <a:r>
              <a:rPr lang="zh-CN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" y="13969"/>
            <a:ext cx="12141200" cy="683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710564" y="641033"/>
            <a:ext cx="85648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月光下的愛情是永遠的童話，童話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 rot="5400000">
            <a:off x="-1137434" y="3615888"/>
            <a:ext cx="4272082" cy="490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2000" dirty="0">
                <a:solidFill>
                  <a:srgbClr val="FFC000"/>
                </a:solidFill>
              </a:rPr>
              <a:t>歌詞靈感緣於王妍丁的詩</a:t>
            </a:r>
            <a:r>
              <a:rPr lang="en-US" altLang="zh-TW" sz="2000" dirty="0">
                <a:solidFill>
                  <a:srgbClr val="FFC000"/>
                </a:solidFill>
              </a:rPr>
              <a:t>《</a:t>
            </a:r>
            <a:r>
              <a:rPr lang="zh-TW" altLang="en-US" sz="2000" dirty="0">
                <a:solidFill>
                  <a:srgbClr val="FFC000"/>
                </a:solidFill>
              </a:rPr>
              <a:t>等我老了</a:t>
            </a:r>
            <a:r>
              <a:rPr lang="en-US" altLang="zh-TW" sz="2000" dirty="0">
                <a:solidFill>
                  <a:srgbClr val="FFC000"/>
                </a:solidFill>
              </a:rPr>
              <a:t>》</a:t>
            </a:r>
            <a:endParaRPr lang="zh-CN" sz="20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8325" y="420370"/>
            <a:ext cx="9410064" cy="57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" y="1904"/>
            <a:ext cx="12164694" cy="683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683885" y="5637530"/>
            <a:ext cx="5316854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如果有一天，我老了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" y="2254884"/>
            <a:ext cx="6896734" cy="46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988753" y="627697"/>
            <a:ext cx="74472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你是否還會送我帶露的玫瑰花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" y="6350"/>
            <a:ext cx="12163424" cy="682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688975" y="5601969"/>
            <a:ext cx="63296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dk1"/>
                </a:solidFill>
              </a:rPr>
              <a:t>讓花香擁抱每一個情人節</a:t>
            </a:r>
            <a:endParaRPr lang="zh-CN"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5885814" y="401955"/>
            <a:ext cx="4286250" cy="6277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如果有一天我老了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如果有一天，我老了，</a:t>
            </a:r>
          </a:p>
          <a:p>
            <a:pPr lvl="0">
              <a:buSzPct val="25000"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你是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r>
              <a:rPr lang="zh-CN" altLang="en-US" sz="1800" dirty="0" smtClean="0">
                <a:solidFill>
                  <a:schemeClr val="lt1"/>
                </a:solidFill>
              </a:rPr>
              <a:t>還會</a:t>
            </a:r>
            <a:r>
              <a:rPr lang="zh-CN" altLang="en-US" sz="1800" dirty="0">
                <a:solidFill>
                  <a:schemeClr val="lt1"/>
                </a:solidFill>
              </a:rPr>
              <a:t>牽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着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我去看晚霞？</a:t>
            </a:r>
          </a:p>
          <a:p>
            <a:pPr lvl="0">
              <a:buSzPct val="25000"/>
            </a:pPr>
            <a:r>
              <a:rPr lang="zh-CN" altLang="en-US" sz="1800" dirty="0">
                <a:solidFill>
                  <a:schemeClr val="lt1"/>
                </a:solidFill>
              </a:rPr>
              <a:t>讓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霞光</a:t>
            </a:r>
            <a:r>
              <a:rPr lang="zh-CN" altLang="en-US" sz="1800" dirty="0" smtClean="0">
                <a:solidFill>
                  <a:schemeClr val="lt1"/>
                </a:solidFill>
              </a:rPr>
              <a:t>見</a:t>
            </a:r>
            <a:r>
              <a:rPr lang="zh-CN" altLang="en-US" sz="1800" dirty="0">
                <a:solidFill>
                  <a:schemeClr val="lt1"/>
                </a:solidFill>
              </a:rPr>
              <a:t>證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  <a:r>
              <a:rPr lang="zh-CN" altLang="en-US" sz="1800" dirty="0" smtClean="0">
                <a:solidFill>
                  <a:schemeClr val="lt1"/>
                </a:solidFill>
              </a:rPr>
              <a:t>們</a:t>
            </a:r>
            <a:r>
              <a:rPr lang="zh-CN" altLang="en-US" sz="1800" dirty="0">
                <a:solidFill>
                  <a:schemeClr val="lt1"/>
                </a:solidFill>
              </a:rPr>
              <a:t>資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深的</a:t>
            </a:r>
            <a:r>
              <a:rPr lang="zh-CN" altLang="en-US" sz="1800" dirty="0">
                <a:solidFill>
                  <a:schemeClr val="lt1"/>
                </a:solidFill>
              </a:rPr>
              <a:t>愛 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zh-TW" altLang="en-US" sz="1800" dirty="0">
                <a:solidFill>
                  <a:schemeClr val="lt1"/>
                </a:solidFill>
              </a:rPr>
              <a:t>見證我們資深的美麗，和那美麗的瀟洒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如果有一天，我老了，</a:t>
            </a:r>
          </a:p>
          <a:p>
            <a:pPr lvl="0">
              <a:buSzPct val="25000"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你是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r>
              <a:rPr lang="zh-CN" altLang="en-US" sz="1800" dirty="0">
                <a:solidFill>
                  <a:schemeClr val="lt1"/>
                </a:solidFill>
              </a:rPr>
              <a:t>還會牽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着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</a:t>
            </a:r>
            <a:r>
              <a:rPr lang="zh-CN" altLang="en-US" sz="1800" dirty="0">
                <a:solidFill>
                  <a:schemeClr val="lt1"/>
                </a:solidFill>
              </a:rPr>
              <a:t>長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亭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下？</a:t>
            </a:r>
          </a:p>
          <a:p>
            <a:pPr lvl="0">
              <a:buSzPct val="25000"/>
            </a:pPr>
            <a:r>
              <a:rPr lang="zh-CN" altLang="en-US" sz="1800" dirty="0">
                <a:solidFill>
                  <a:schemeClr val="lt1"/>
                </a:solidFill>
              </a:rPr>
              <a:t>讓</a:t>
            </a:r>
            <a:r>
              <a:rPr lang="zh-CN" altLang="en-US" sz="1800" dirty="0" smtClean="0">
                <a:solidFill>
                  <a:schemeClr val="lt1"/>
                </a:solidFill>
              </a:rPr>
              <a:t>長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亭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撑起那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把</a:t>
            </a:r>
            <a:r>
              <a:rPr lang="zh-CN" altLang="en-US" sz="1800" dirty="0">
                <a:solidFill>
                  <a:schemeClr val="lt1"/>
                </a:solidFill>
              </a:rPr>
              <a:t>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昏的</a:t>
            </a:r>
            <a:r>
              <a:rPr lang="zh-CN" altLang="en-US" sz="1800" dirty="0" smtClean="0">
                <a:solidFill>
                  <a:schemeClr val="lt1"/>
                </a:solidFill>
              </a:rPr>
              <a:t>傘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  <a:r>
              <a:rPr lang="zh-CN" altLang="en-US" sz="1800" dirty="0">
                <a:solidFill>
                  <a:schemeClr val="lt1"/>
                </a:solidFill>
              </a:rPr>
              <a:t>們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</a:t>
            </a:r>
            <a:r>
              <a:rPr lang="zh-CN" altLang="en-US" sz="1800" dirty="0">
                <a:solidFill>
                  <a:schemeClr val="lt1"/>
                </a:solidFill>
              </a:rPr>
              <a:t>聽</a:t>
            </a:r>
            <a:r>
              <a:rPr lang="zh-CN" altLang="en-US" sz="1800" dirty="0" smtClean="0">
                <a:solidFill>
                  <a:schemeClr val="lt1"/>
                </a:solidFill>
              </a:rPr>
              <a:t>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昏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的雨滴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altLang="en-US" sz="1800" dirty="0">
                <a:solidFill>
                  <a:schemeClr val="lt1"/>
                </a:solidFill>
              </a:rPr>
              <a:t>和那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雨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滴的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童</a:t>
            </a:r>
            <a:r>
              <a:rPr lang="zh-CN" altLang="en-US" sz="1800" dirty="0" smtClean="0">
                <a:solidFill>
                  <a:schemeClr val="lt1"/>
                </a:solidFill>
              </a:rPr>
              <a:t>話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太</a:t>
            </a:r>
            <a:r>
              <a:rPr lang="zh-CN" altLang="en-US" sz="1800" dirty="0">
                <a:solidFill>
                  <a:schemeClr val="lt1"/>
                </a:solidFill>
              </a:rPr>
              <a:t>陽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1800" dirty="0">
                <a:solidFill>
                  <a:schemeClr val="lt1"/>
                </a:solidFill>
              </a:rPr>
              <a:t>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，玫瑰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1800" dirty="0">
                <a:solidFill>
                  <a:schemeClr val="lt1"/>
                </a:solidFill>
              </a:rPr>
              <a:t>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</a:p>
          <a:p>
            <a:pPr lvl="0">
              <a:buSzPct val="25000"/>
            </a:pPr>
            <a:r>
              <a:rPr lang="zh-CN" altLang="en-US" sz="1800" dirty="0">
                <a:solidFill>
                  <a:schemeClr val="lt1"/>
                </a:solidFill>
              </a:rPr>
              <a:t>陽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光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下的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美</a:t>
            </a:r>
            <a:r>
              <a:rPr lang="zh-CN" altLang="en-US" sz="1800" dirty="0" smtClean="0">
                <a:solidFill>
                  <a:schemeClr val="lt1"/>
                </a:solidFill>
              </a:rPr>
              <a:t>麗</a:t>
            </a:r>
            <a:r>
              <a:rPr lang="zh-TW" altLang="en-US" sz="1800" dirty="0">
                <a:solidFill>
                  <a:schemeClr val="lt1"/>
                </a:solidFill>
              </a:rPr>
              <a:t>永遠永遠瀟洒，瀟洒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月亮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1800" dirty="0">
                <a:solidFill>
                  <a:schemeClr val="lt1"/>
                </a:solidFill>
              </a:rPr>
              <a:t>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，玫瑰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altLang="en-US" sz="1800" dirty="0">
                <a:solidFill>
                  <a:schemeClr val="lt1"/>
                </a:solidFill>
              </a:rPr>
              <a:t>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老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</a:p>
          <a:p>
            <a:pPr lvl="0">
              <a:buSzPct val="25000"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月光下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CN" altLang="en-US" sz="1800" dirty="0">
                <a:solidFill>
                  <a:schemeClr val="lt1"/>
                </a:solidFill>
              </a:rPr>
              <a:t>愛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情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永</a:t>
            </a:r>
            <a:r>
              <a:rPr lang="zh-CN" altLang="en-US" sz="1800" dirty="0">
                <a:solidFill>
                  <a:schemeClr val="lt1"/>
                </a:solidFill>
              </a:rPr>
              <a:t>遠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的童</a:t>
            </a:r>
            <a:r>
              <a:rPr lang="zh-CN" altLang="en-US" sz="1800" dirty="0">
                <a:solidFill>
                  <a:schemeClr val="lt1"/>
                </a:solidFill>
              </a:rPr>
              <a:t>話，童話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如果有一天，我老了，</a:t>
            </a:r>
          </a:p>
          <a:p>
            <a:pPr lvl="0">
              <a:buSzPct val="25000"/>
            </a:pP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你是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r>
              <a:rPr lang="zh-CN" altLang="en-US" sz="1800" dirty="0">
                <a:solidFill>
                  <a:schemeClr val="lt1"/>
                </a:solidFill>
              </a:rPr>
              <a:t>還</a:t>
            </a:r>
            <a:r>
              <a:rPr lang="zh-CN" altLang="en-US" sz="1800" dirty="0" smtClean="0">
                <a:solidFill>
                  <a:schemeClr val="lt1"/>
                </a:solidFill>
              </a:rPr>
              <a:t>會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送我</a:t>
            </a:r>
            <a:r>
              <a:rPr lang="zh-CN" altLang="en-US" sz="1800" dirty="0">
                <a:solidFill>
                  <a:schemeClr val="lt1"/>
                </a:solidFill>
              </a:rPr>
              <a:t>帶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露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的玫瑰花？</a:t>
            </a:r>
          </a:p>
          <a:p>
            <a:pPr lvl="0">
              <a:buSzPct val="25000"/>
            </a:pPr>
            <a:r>
              <a:rPr lang="zh-CN" altLang="en-US" sz="1800" dirty="0">
                <a:solidFill>
                  <a:schemeClr val="lt1"/>
                </a:solidFill>
              </a:rPr>
              <a:t>讓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花香</a:t>
            </a:r>
            <a:r>
              <a:rPr lang="zh-CN" altLang="en-US" sz="1800" dirty="0">
                <a:solidFill>
                  <a:schemeClr val="lt1"/>
                </a:solidFill>
              </a:rPr>
              <a:t>擁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抱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每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</a:t>
            </a:r>
            <a:r>
              <a:rPr lang="zh-CN" altLang="en-US" sz="1800" dirty="0">
                <a:solidFill>
                  <a:schemeClr val="lt1"/>
                </a:solidFill>
              </a:rPr>
              <a:t>個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情人</a:t>
            </a:r>
            <a:r>
              <a:rPr lang="zh-CN" altLang="en-US" sz="1800" dirty="0">
                <a:solidFill>
                  <a:schemeClr val="lt1"/>
                </a:solidFill>
              </a:rPr>
              <a:t>節 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lang="zh-C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zh-CN" altLang="en-US" sz="1800" dirty="0">
                <a:solidFill>
                  <a:schemeClr val="lt1"/>
                </a:solidFill>
              </a:rPr>
              <a:t>讓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每一</a:t>
            </a:r>
            <a:r>
              <a:rPr lang="zh-CN" altLang="en-US" sz="1800" dirty="0">
                <a:solidFill>
                  <a:schemeClr val="lt1"/>
                </a:solidFill>
              </a:rPr>
              <a:t>個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情人</a:t>
            </a:r>
            <a:r>
              <a:rPr lang="zh-CN" altLang="en-US" sz="1800" dirty="0">
                <a:solidFill>
                  <a:schemeClr val="lt1"/>
                </a:solidFill>
              </a:rPr>
              <a:t>節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都</a:t>
            </a:r>
            <a:r>
              <a:rPr lang="zh-CN" altLang="en-US" sz="1800" dirty="0" smtClean="0">
                <a:solidFill>
                  <a:schemeClr val="lt1"/>
                </a:solidFill>
              </a:rPr>
              <a:t>長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住我</a:t>
            </a:r>
            <a:r>
              <a:rPr lang="zh-CN" altLang="en-US" sz="1800" dirty="0">
                <a:solidFill>
                  <a:schemeClr val="lt1"/>
                </a:solidFill>
              </a:rPr>
              <a:t>們</a:t>
            </a:r>
            <a:r>
              <a:rPr lang="zh-C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C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家。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25" y="686435"/>
            <a:ext cx="2915284" cy="346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" y="23494"/>
            <a:ext cx="12045314" cy="680275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771208" y="454660"/>
            <a:ext cx="8325291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讓每一個情人節都長住我們的家。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9" y="3809"/>
            <a:ext cx="12122149" cy="682815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87083" y="408305"/>
            <a:ext cx="577087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讓情人節長住我們的家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" y="0"/>
            <a:ext cx="10962640" cy="685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753110" y="645477"/>
            <a:ext cx="2641600" cy="1938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</a:t>
            </a:r>
            <a:r>
              <a:rPr lang="zh-CN" altLang="en-US" sz="2400" dirty="0">
                <a:solidFill>
                  <a:schemeClr val="dk1"/>
                </a:solidFill>
              </a:rPr>
              <a:t>詞</a:t>
            </a: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C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毛  翰</a:t>
            </a:r>
          </a:p>
          <a:p>
            <a:pPr lvl="0">
              <a:buSzPct val="25000"/>
            </a:pPr>
            <a:r>
              <a:rPr lang="zh-C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作曲</a:t>
            </a: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CN" altLang="en-US" sz="2400" dirty="0">
                <a:solidFill>
                  <a:schemeClr val="dk1"/>
                </a:solidFill>
              </a:rPr>
              <a:t>張</a:t>
            </a: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C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烈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演唱：李  敏</a:t>
            </a:r>
          </a:p>
          <a:p>
            <a:pPr lvl="0">
              <a:buSzPct val="25000"/>
            </a:pPr>
            <a:r>
              <a:rPr lang="zh-CN" altLang="en-US" sz="2400" dirty="0">
                <a:solidFill>
                  <a:schemeClr val="dk1"/>
                </a:solidFill>
              </a:rPr>
              <a:t>錄</a:t>
            </a:r>
            <a:r>
              <a:rPr lang="zh-CN" altLang="en-US" sz="2400" dirty="0" smtClean="0">
                <a:solidFill>
                  <a:schemeClr val="dk1"/>
                </a:solidFill>
              </a:rPr>
              <a:t>製</a:t>
            </a: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：暖</a:t>
            </a:r>
            <a:r>
              <a:rPr lang="zh-CN" altLang="en-US" sz="2400" dirty="0">
                <a:solidFill>
                  <a:schemeClr val="dk1"/>
                </a:solidFill>
              </a:rPr>
              <a:t>調</a:t>
            </a:r>
            <a:r>
              <a:rPr lang="zh-C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工</a:t>
            </a:r>
            <a:r>
              <a:rPr lang="zh-C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作室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9939020" y="5532119"/>
            <a:ext cx="1653540" cy="829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2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毛</a:t>
            </a:r>
            <a:r>
              <a:rPr lang="zh-CN" sz="240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翰</a:t>
            </a:r>
            <a:r>
              <a:rPr lang="zh-CN" altLang="en-US" sz="2400" dirty="0">
                <a:solidFill>
                  <a:srgbClr val="7030A0"/>
                </a:solidFill>
              </a:rPr>
              <a:t>製</a:t>
            </a:r>
            <a:r>
              <a:rPr lang="zh-CN" sz="240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作</a:t>
            </a:r>
            <a:endParaRPr lang="zh-CN" sz="24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2017.9.8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8267700" y="4841875"/>
            <a:ext cx="3396615" cy="1383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</a:t>
            </a:r>
            <a:r>
              <a:rPr lang="zh-CN" altLang="en-US" sz="2800" dirty="0">
                <a:solidFill>
                  <a:schemeClr val="dk1"/>
                </a:solidFill>
              </a:rPr>
              <a:t>詞</a:t>
            </a:r>
            <a:r>
              <a:rPr lang="zh-C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C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毛  翰</a:t>
            </a:r>
          </a:p>
          <a:p>
            <a:pPr lvl="0">
              <a:buSzPct val="25000"/>
            </a:pPr>
            <a:r>
              <a:rPr lang="zh-C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作曲</a:t>
            </a:r>
            <a:r>
              <a:rPr lang="zh-C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CN" altLang="en-US" sz="2800" dirty="0">
                <a:solidFill>
                  <a:schemeClr val="dk1"/>
                </a:solidFill>
              </a:rPr>
              <a:t>張</a:t>
            </a:r>
            <a:r>
              <a:rPr lang="zh-C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C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烈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演唱：李  敏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15" y="-13335"/>
            <a:ext cx="10895964" cy="438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779" y="648970"/>
            <a:ext cx="10652124" cy="617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984884" y="648970"/>
            <a:ext cx="5742939" cy="829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如果有一天，我老了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" y="17144"/>
            <a:ext cx="12148820" cy="68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06450" y="643254"/>
            <a:ext cx="7816849" cy="829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CN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你是</a:t>
            </a:r>
            <a:r>
              <a:rPr lang="zh-CN" sz="4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r>
              <a:rPr lang="zh-CN" altLang="en-US" sz="4800" dirty="0">
                <a:solidFill>
                  <a:schemeClr val="dk1"/>
                </a:solidFill>
              </a:rPr>
              <a:t>還會牽</a:t>
            </a:r>
            <a:r>
              <a:rPr lang="zh-CN" sz="4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着</a:t>
            </a:r>
            <a:r>
              <a:rPr lang="zh-CN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我去看晚霞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29210"/>
            <a:ext cx="12154535" cy="6784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93445" y="701675"/>
            <a:ext cx="7204075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rgbClr val="FF0000"/>
                </a:solidFill>
              </a:rPr>
              <a:t>讓霞光見證我們資深的愛</a:t>
            </a:r>
            <a:endParaRPr lang="zh-CN" sz="4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" y="12065"/>
            <a:ext cx="12200254" cy="685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93420" y="390525"/>
            <a:ext cx="10202545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見證我們資深的美麗，和那美麗的瀟洒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9" y="27939"/>
            <a:ext cx="11085195" cy="675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768350" y="5660389"/>
            <a:ext cx="7223759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如果有一天，我老了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5" y="-1904"/>
            <a:ext cx="12155805" cy="683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850900" y="577533"/>
            <a:ext cx="7438077" cy="768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4400" dirty="0">
                <a:solidFill>
                  <a:schemeClr val="lt1"/>
                </a:solidFill>
              </a:rPr>
              <a:t>你是否還會牽着我去長亭下？</a:t>
            </a:r>
            <a:endParaRPr lang="zh-CN"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511</Words>
  <Application>Microsoft Office PowerPoint</Application>
  <PresentationFormat>Widescreen</PresentationFormat>
  <Paragraphs>50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 Vinh</cp:lastModifiedBy>
  <cp:revision>21</cp:revision>
  <dcterms:modified xsi:type="dcterms:W3CDTF">2017-09-08T23:40:42Z</dcterms:modified>
</cp:coreProperties>
</file>